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D9109-6CD2-730D-A7D4-46E7D9B5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A746A-6216-AC12-3471-FB204D6D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31A-800D-4D68-8D19-B615B0E31BB3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2D827-9C8D-FCB8-23F9-CEB8BBAB3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7D1B0-F0EF-76DB-B870-59D54764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1EC5-1BAC-4BA6-8393-820FF471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0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D3C2D4-B3A3-AB0D-0F93-9666A4CEF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46" y="569072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B4433-9903-AB92-8AE1-6C89195B7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F259F-B108-1BCE-1487-1731B9A6A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946" y="9906785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231A-800D-4D68-8D19-B615B0E31BB3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D0D6A-9812-BAB1-A232-C6DBCC1D2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5194" y="9906785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3DBF1-B229-9276-3FD1-6D5BB7B05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41263" y="9906785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D1EC5-1BAC-4BA6-8393-820FF471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1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67202" rtl="0" eaLnBrk="1" latinLnBrk="0" hangingPunct="1">
        <a:lnSpc>
          <a:spcPct val="90000"/>
        </a:lnSpc>
        <a:spcBef>
          <a:spcPct val="0"/>
        </a:spcBef>
        <a:buNone/>
        <a:defRPr sz="27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801" indent="-141801" algn="l" defTabSz="567202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1pPr>
      <a:lvl2pPr marL="425402" indent="-141801" algn="l" defTabSz="567202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09003" indent="-141801" algn="l" defTabSz="567202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1" kern="1200">
          <a:solidFill>
            <a:schemeClr val="tx1"/>
          </a:solidFill>
          <a:latin typeface="+mn-lt"/>
          <a:ea typeface="+mn-ea"/>
          <a:cs typeface="+mn-cs"/>
        </a:defRPr>
      </a:lvl3pPr>
      <a:lvl4pPr marL="992604" indent="-141801" algn="l" defTabSz="567202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4pPr>
      <a:lvl5pPr marL="1276205" indent="-141801" algn="l" defTabSz="567202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5pPr>
      <a:lvl6pPr marL="1559806" indent="-141801" algn="l" defTabSz="567202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6pPr>
      <a:lvl7pPr marL="1843408" indent="-141801" algn="l" defTabSz="567202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7pPr>
      <a:lvl8pPr marL="2127009" indent="-141801" algn="l" defTabSz="567202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8pPr>
      <a:lvl9pPr marL="2410610" indent="-141801" algn="l" defTabSz="567202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202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1pPr>
      <a:lvl2pPr marL="283601" algn="l" defTabSz="567202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2pPr>
      <a:lvl3pPr marL="567202" algn="l" defTabSz="567202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3pPr>
      <a:lvl4pPr marL="850803" algn="l" defTabSz="567202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4pPr>
      <a:lvl5pPr marL="1134405" algn="l" defTabSz="567202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5pPr>
      <a:lvl6pPr marL="1418006" algn="l" defTabSz="567202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6pPr>
      <a:lvl7pPr marL="1701607" algn="l" defTabSz="567202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7pPr>
      <a:lvl8pPr marL="1985208" algn="l" defTabSz="567202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8pPr>
      <a:lvl9pPr marL="2268809" algn="l" defTabSz="567202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9DA752-CEF5-D3B4-E114-8C46254A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4A94A-C267-754C-2F94-BD07AAB1A6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5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F685AC-D425-F7FE-DFE0-4D6CBEE5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B483A-3914-9BD9-DF8F-867064456F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3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E78E9A-F366-C671-0FFF-71469985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9068F-DBFE-9A25-4AC4-B9B73AF729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0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0EA428-8FC5-C1F1-CEBA-84E3B87E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945C53-AA53-3475-5584-7D4353452F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51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E104C3-0640-98BA-9E0F-7B153A36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37515-252B-E6F5-5FCD-F5BB0B3820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7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013EFC-1F47-5A7A-D2CF-2E27779D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8044B-F13D-0852-883E-361EAF6AC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38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D5245-0D8F-0A4C-4366-0D362B52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7C5BE-FE46-E7A8-ED06-2CC9D22B81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80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36DBA4-728D-6F19-D3BC-44C92309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0062A-8CBC-9DD9-85BE-E4AC78A986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8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2BC56D-91D2-8244-6308-88B43037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AC37A-70A3-3658-DE79-2070E1D221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4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6C96E2-1356-E5C0-C94F-81EA24BD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E1C43-1AA3-C08A-B499-B715984029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5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3299D8-7620-2D4C-880E-0183AA33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B5EFF-F2B8-BB23-A2A1-43A5B1C654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9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86E030-4A8B-831F-1D63-8A7D28894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B2157-0318-2625-EADB-00DE1F64DF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2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D447E7-8BF2-B92E-4C4D-E72BDD52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AF013-02AB-C26D-3272-C0BB7A82F6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8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94C192-0F7D-9E73-759E-DE344E10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684DB-C5E4-DC0D-416B-2A9EBF4B96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1E5667-B26F-86AA-6933-23888006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9B4CD-C75F-8FFA-4441-0AB5EA3867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0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70AFA0-B545-8EEF-BA49-93DC16F7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A1ECB-D0B6-C114-37FD-8DEF4FB3DC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5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PlanPC</dc:creator>
  <cp:lastModifiedBy>PlanPC</cp:lastModifiedBy>
  <cp:revision>1</cp:revision>
  <dcterms:created xsi:type="dcterms:W3CDTF">2023-12-21T02:28:17Z</dcterms:created>
  <dcterms:modified xsi:type="dcterms:W3CDTF">2023-12-21T02:28:17Z</dcterms:modified>
</cp:coreProperties>
</file>